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1017" r:id="rId4"/>
    <p:sldId id="1018" r:id="rId5"/>
    <p:sldId id="1035" r:id="rId6"/>
    <p:sldId id="1019" r:id="rId7"/>
    <p:sldId id="1036" r:id="rId8"/>
    <p:sldId id="1037" r:id="rId9"/>
    <p:sldId id="1022" r:id="rId10"/>
    <p:sldId id="1038" r:id="rId11"/>
    <p:sldId id="1039" r:id="rId12"/>
    <p:sldId id="1024" r:id="rId13"/>
    <p:sldId id="1040" r:id="rId14"/>
    <p:sldId id="1041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94" d="100"/>
          <a:sy n="94" d="100"/>
        </p:scale>
        <p:origin x="9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第三章   机械波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. 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波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的干涉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现象判断法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在振动加强点处，总是波峰和波峰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或波谷和波谷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相遇，在振动减弱点处，总是波峰和波谷相遇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反过来，若某点总是波峰和波峰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或波谷和波谷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相遇，则该点为加强点；若某点总是波峰和波谷相遇，则该点为减弱点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因波的速度相同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两列波的两个波峰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到某点的距离相同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会同时到达该点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则该点就是振动加强点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关键提醒.eps" descr="id:21474928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3306866"/>
            <a:ext cx="1612900" cy="318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图甲所示，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是两个相距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的波源，两波源处质点均沿竖直方向做简谐振动，振动在同一介质中传播，波源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处质点的振动图像如图乙所示，波源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处质点的振动与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处质点的振动完全相反，在两振动传播叠加的区域内，形成稳定的干涉图样，振动减弱点的振幅为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cm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，振动传播的速度大小为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m/s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，则下列判断正确的是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连线中点一定是振动加强点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之间连线上共有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个振动加强点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振动加强点的振动频率为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2Hz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波源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处质点的振动方程一定为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12sin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2π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.eps" descr="id:214749285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6815"/>
            <a:ext cx="1000125" cy="32194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15286" y="2924944"/>
            <a:ext cx="5151334" cy="1969454"/>
          </a:xfrm>
          <a:prstGeom prst="rect">
            <a:avLst/>
          </a:prstGeom>
        </p:spPr>
      </p:pic>
      <p:pic>
        <p:nvPicPr>
          <p:cNvPr id="5" name="24答案.eps" descr="id:21474928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382181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00455" y="53012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365997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两波源步调相反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则与两波源的波程差为半波长的偶数倍的位置为振动减弱点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波程差为半波长的奇数倍的位置为振动加强点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由于两波源处质点步调相反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因此连线中点处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波程差为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一定是振动减弱点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题意知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两列波的波长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之间连线上某点到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的波程差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｜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｜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m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振动加强点对应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｜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｜＝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取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由对称性可知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之间连线上共有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个振动加强点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en-US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3659976"/>
              </a:xfrm>
              <a:blipFill rotWithShape="1">
                <a:blip r:embed="rId1"/>
                <a:stretch>
                  <a:fillRect l="-2" t="-8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28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5529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66886" y="4102950"/>
            <a:ext cx="907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1105" algn="l"/>
              </a:tabLst>
            </a:pP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振动加强点或减弱点具有对称性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研究过程中只研究一半即可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下.eps" descr="id:21474928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1916" y="4184335"/>
            <a:ext cx="394970" cy="3105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8862" y="4581128"/>
            <a:ext cx="5151334" cy="1969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24163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振动加强点的振动频率为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Hz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由于振动减弱点的振幅为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cm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所以波源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处质点振动的振幅可能是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cm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也可能是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cm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波源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处质点的振动方程为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12sin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8sin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241639"/>
              </a:xfrm>
              <a:blipFill rotWithShape="1">
                <a:blip r:embed="rId1"/>
                <a:stretch>
                  <a:fillRect l="-2" t="-28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3068960"/>
            <a:ext cx="6336704" cy="2422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的叠加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波的独立性原理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几列波相遇后仍保持它们原有的特性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频率、波长、振幅、传播方向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不变，互不干扰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好像在各自传播过程中没有遇到其他波一样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wld599.jpg" descr="id:21474927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8791" y="3799576"/>
            <a:ext cx="3528392" cy="1084984"/>
          </a:xfrm>
          <a:prstGeom prst="rect">
            <a:avLst/>
          </a:prstGeom>
        </p:spPr>
      </p:pic>
      <p:pic>
        <p:nvPicPr>
          <p:cNvPr id="8" name="wld600.jpg" descr="id:21474927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76533" y="3867041"/>
            <a:ext cx="3854490" cy="1060778"/>
          </a:xfrm>
          <a:prstGeom prst="rect">
            <a:avLst/>
          </a:prstGeom>
        </p:spPr>
      </p:pic>
      <p:pic>
        <p:nvPicPr>
          <p:cNvPr id="9" name="wld601.jpg" descr="id:214749279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236555" y="3867041"/>
            <a:ext cx="3663264" cy="1024811"/>
          </a:xfrm>
          <a:prstGeom prst="rect">
            <a:avLst/>
          </a:prstGeom>
        </p:spPr>
      </p:pic>
      <p:pic>
        <p:nvPicPr>
          <p:cNvPr id="10" name="wld602.jpg" descr="id:214749280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55637" y="5301208"/>
            <a:ext cx="3723345" cy="864096"/>
          </a:xfrm>
          <a:prstGeom prst="rect">
            <a:avLst/>
          </a:prstGeom>
        </p:spPr>
      </p:pic>
      <p:pic>
        <p:nvPicPr>
          <p:cNvPr id="11" name="wld603.jpg" descr="id:2147492813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4276115" y="5229200"/>
            <a:ext cx="396044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波的叠加原理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在相遇区域内，介质中任一点同时参与这几列波引起的振动，质点的位移为各列波单独存在时在该点所引起的振动位移的矢量和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的干涉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干涉现象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93725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频率相同的两列波叠加，使某些区域的振动总是加强，某些区域的振动总是减弱，并且振动加强和振动减弱的区域互相间隔，这种现象叫波的干涉，形成的图样叫波的干涉图样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两列波产生稳定干涉的条件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稳定干涉图样的产生是有条件的，必须是两列同类的波，并且波的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频率相同、振动方向相同、相位差恒定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如果两列波的频率不相同，在同一种介质中传播时其波长就不相等，这样不能形成稳定的振动加强点和减弱点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因此我们就看不到稳定的干涉图样，只能是一般的振动叠加现象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明显的干涉图样和稳定的干涉图样意义是不同的，明显的干涉图样除了满足相干条件外，还必须满足两列波振幅差别不大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振幅越是接近，干涉图样越明显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干涉图样及其特征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用两组同心圆表示从波源发出的两列波，其干涉图样如图所示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er245a.jpg" descr="id:21474928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20280" y="2132856"/>
            <a:ext cx="5166995" cy="3151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加强区和减弱区的位置固定不变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加强区始终加强，减弱区始终减弱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加强区与减弱区不随时间变化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加强区与减弱区互相间隔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5" name="要点.eps" descr="id:21474928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56338"/>
            <a:ext cx="948690" cy="3327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68760"/>
                <a:ext cx="11485848" cy="446024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波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的干涉中振动加强点和振动减弱点的判断方法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条件判断法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457200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某质点的振动是加强还是减弱，取决于该点到两相干波源的距离之差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两波源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步调一致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时：当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，即该点到两相干波源的距离之差等于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半波长的偶数倍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时，该点为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加强点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；当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，即该点到两相干波源的距离之差等于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半波长的奇数倍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时，该点为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减弱点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68760"/>
                <a:ext cx="11485848" cy="4460240"/>
              </a:xfrm>
              <a:blipFill rotWithShape="1">
                <a:blip r:embed="rId3"/>
                <a:stretch>
                  <a:fillRect l="-2" t="-1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4414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两波源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步调相反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时：当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，即该点到两相干波源的距离之差等于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半波长的偶数倍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时，该点为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减弱点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，即该点到两相干波源的距离之差等于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半波长的奇数倍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时，该点为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加强点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44149"/>
              </a:xfrm>
              <a:blipFill rotWithShape="1">
                <a:blip r:embed="rId1"/>
                <a:stretch>
                  <a:fillRect l="-2" t="-23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1806</Words>
  <Application>WPS 演示</Application>
  <PresentationFormat>自定义</PresentationFormat>
  <Paragraphs>54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仿宋</vt:lpstr>
      <vt:lpstr>Book Antiqua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394</cp:revision>
  <dcterms:created xsi:type="dcterms:W3CDTF">2020-11-06T05:24:00Z</dcterms:created>
  <dcterms:modified xsi:type="dcterms:W3CDTF">2025-06-24T01:46:01Z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1FEF76AF592242D0ACC6A364040FF88A_12</vt:lpwstr>
  </property>
</Properties>
</file>